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1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20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817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761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21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7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7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6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0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1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AF90C-7874-4C3F-87BE-BBE867130016}" type="datetimeFigureOut">
              <a:rPr lang="en-US" smtClean="0"/>
              <a:t>12/10/2011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2579D-8F72-45CB-B192-13266D8EA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1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884238"/>
          </a:xfrm>
        </p:spPr>
        <p:txBody>
          <a:bodyPr>
            <a:noAutofit/>
          </a:bodyPr>
          <a:lstStyle/>
          <a:p>
            <a:r>
              <a:rPr lang="en-US" sz="2800" dirty="0" smtClean="0"/>
              <a:t>An outline of the key points (Autumn-I'd like to do this, if anyone else wants to do it though, I will switch)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25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project is implemented in the classroom (Shanti)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32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 A rationale for the chosen idea (</a:t>
            </a:r>
            <a:r>
              <a:rPr lang="en-US" sz="4000" dirty="0" err="1" smtClean="0"/>
              <a:t>Tristie</a:t>
            </a:r>
            <a:r>
              <a:rPr lang="en-US" sz="4000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533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37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An outline of the key points (Autumn-I'd like to do this, if anyone else wants to do it though, I will switch) </vt:lpstr>
      <vt:lpstr>How the project is implemented in the classroom (Shanti)</vt:lpstr>
      <vt:lpstr> A rationale for the chosen idea (Tristie)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outline of the key points (Autumn-I'd like to do this, if anyone else wants to do it though, I will switch) </dc:title>
  <dc:creator>Owner</dc:creator>
  <cp:lastModifiedBy>Owner</cp:lastModifiedBy>
  <cp:revision>1</cp:revision>
  <dcterms:created xsi:type="dcterms:W3CDTF">2011-12-10T18:06:50Z</dcterms:created>
  <dcterms:modified xsi:type="dcterms:W3CDTF">2011-12-10T18:10:37Z</dcterms:modified>
</cp:coreProperties>
</file>